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4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4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0526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92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444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60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54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1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1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2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4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2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2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86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59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51" indent="0">
              <a:buNone/>
              <a:defRPr sz="1400"/>
            </a:lvl2pPr>
            <a:lvl3pPr marL="914104" indent="0">
              <a:buNone/>
              <a:defRPr sz="1200"/>
            </a:lvl3pPr>
            <a:lvl4pPr marL="1371155" indent="0">
              <a:buNone/>
              <a:defRPr sz="1000"/>
            </a:lvl4pPr>
            <a:lvl5pPr marL="1828205" indent="0">
              <a:buNone/>
              <a:defRPr sz="1000"/>
            </a:lvl5pPr>
            <a:lvl6pPr marL="2285258" indent="0">
              <a:buNone/>
              <a:defRPr sz="1000"/>
            </a:lvl6pPr>
            <a:lvl7pPr marL="2742309" indent="0">
              <a:buNone/>
              <a:defRPr sz="1000"/>
            </a:lvl7pPr>
            <a:lvl8pPr marL="3199360" indent="0">
              <a:buNone/>
              <a:defRPr sz="1000"/>
            </a:lvl8pPr>
            <a:lvl9pPr marL="3656411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12E6D-1F4A-4746-B115-098C570B2BD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4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Sun-Shine Farm Inc.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Prepared By</a:t>
            </a:r>
          </a:p>
          <a:p>
            <a:r>
              <a:rPr lang="en-US" sz="1700" dirty="0"/>
              <a:t>Abu Safayat Arefin</a:t>
            </a:r>
          </a:p>
          <a:p>
            <a:r>
              <a:rPr lang="en-US" sz="1700" dirty="0"/>
              <a:t>CCSL, J2EE R_37</a:t>
            </a:r>
          </a:p>
        </p:txBody>
      </p:sp>
    </p:spTree>
    <p:extLst>
      <p:ext uri="{BB962C8B-B14F-4D97-AF65-F5344CB8AC3E}">
        <p14:creationId xmlns:p14="http://schemas.microsoft.com/office/powerpoint/2010/main" val="238073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8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51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97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0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29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97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31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41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33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3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Requirement Specification (SPC)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2160590"/>
            <a:ext cx="8596668" cy="4199267"/>
          </a:xfrm>
        </p:spPr>
        <p:txBody>
          <a:bodyPr>
            <a:normAutofit/>
          </a:bodyPr>
          <a:lstStyle/>
          <a:p>
            <a:r>
              <a:rPr lang="en-US" sz="2000" dirty="0"/>
              <a:t>Requirements:</a:t>
            </a:r>
          </a:p>
          <a:p>
            <a:pPr marL="0" indent="0">
              <a:buNone/>
            </a:pPr>
            <a:r>
              <a:rPr lang="en-US" dirty="0"/>
              <a:t>The application will have following features</a:t>
            </a:r>
            <a:r>
              <a:rPr lang="en-US" dirty="0" smtClean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There will be two types of user like admin and customers.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There will be employees like manager, drivers, Guards and farmers.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There will be login for admin and customers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Customers can register through email.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Admin can see, add &amp; edit every crops, employees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Customers can only see tables like crop list, equipment list etc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Customers can edit their profile from user-list.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Customers can add their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75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1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87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17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16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57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87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26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26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47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29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Requirement Specification (SPC) Continue……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2160590"/>
            <a:ext cx="8596668" cy="422656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Manager is responsible for keeping record of expenses and sales of the farm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Manager </a:t>
            </a:r>
            <a:r>
              <a:rPr lang="en-US" dirty="0"/>
              <a:t>is responsible for salary expense, utility expense, rent expense and </a:t>
            </a:r>
            <a:r>
              <a:rPr lang="en-US" dirty="0" smtClean="0"/>
              <a:t>executive is responsible miscellaneous </a:t>
            </a:r>
            <a:r>
              <a:rPr lang="en-US" dirty="0"/>
              <a:t>expenses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Driver </a:t>
            </a:r>
            <a:r>
              <a:rPr lang="en-US" dirty="0"/>
              <a:t>is responsible for car-fuel expense and taking crops from farm to Super-Market with manager.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Executive is </a:t>
            </a:r>
            <a:r>
              <a:rPr lang="en-US" dirty="0"/>
              <a:t>responsible for selling crops to Super-Market.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Manager is responsible for purchasing equipment.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Farmers are responsible for purchasing insecticides and pesticides.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Farmers are responsible for growing crops.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Customers purchase crops from Super-Market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Customers can also purchase crops from farm.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6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04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53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62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0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07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04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45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39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7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1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Requirement Specification (SPC) Continue……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Analysis &amp; Design: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Brainstorming Diagram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Use Case Diagram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75860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7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02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72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54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31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4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55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95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856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16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41528"/>
          </a:xfrm>
        </p:spPr>
        <p:txBody>
          <a:bodyPr/>
          <a:lstStyle/>
          <a:p>
            <a:r>
              <a:rPr lang="en-US" dirty="0" smtClean="0"/>
              <a:t>Brainstorming Diagram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4" y="741528"/>
            <a:ext cx="7178721" cy="5986818"/>
          </a:xfrm>
        </p:spPr>
      </p:pic>
    </p:spTree>
    <p:extLst>
      <p:ext uri="{BB962C8B-B14F-4D97-AF65-F5344CB8AC3E}">
        <p14:creationId xmlns:p14="http://schemas.microsoft.com/office/powerpoint/2010/main" val="36146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14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19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351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92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966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82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506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081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93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40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55176"/>
          </a:xfrm>
        </p:spPr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91" y="755176"/>
            <a:ext cx="7627677" cy="5986818"/>
          </a:xfrm>
        </p:spPr>
      </p:pic>
    </p:spTree>
    <p:extLst>
      <p:ext uri="{BB962C8B-B14F-4D97-AF65-F5344CB8AC3E}">
        <p14:creationId xmlns:p14="http://schemas.microsoft.com/office/powerpoint/2010/main" val="277755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3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271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20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14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290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08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661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998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79" y="2684060"/>
            <a:ext cx="8596668" cy="1320800"/>
          </a:xfrm>
        </p:spPr>
        <p:txBody>
          <a:bodyPr/>
          <a:lstStyle/>
          <a:p>
            <a:pPr algn="ctr"/>
            <a:r>
              <a:rPr lang="en-US" sz="6600" dirty="0" smtClean="0"/>
              <a:t>Thank You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701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86937"/>
          </a:xfrm>
        </p:spPr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2" y="686938"/>
            <a:ext cx="11955439" cy="6068704"/>
          </a:xfrm>
        </p:spPr>
      </p:pic>
    </p:spTree>
    <p:extLst>
      <p:ext uri="{BB962C8B-B14F-4D97-AF65-F5344CB8AC3E}">
        <p14:creationId xmlns:p14="http://schemas.microsoft.com/office/powerpoint/2010/main" val="28965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7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400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291</TotalTime>
  <Words>240</Words>
  <Application>Microsoft Office PowerPoint</Application>
  <PresentationFormat>Widescreen</PresentationFormat>
  <Paragraphs>34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Trebuchet MS</vt:lpstr>
      <vt:lpstr>Wingdings</vt:lpstr>
      <vt:lpstr>Wingdings 3</vt:lpstr>
      <vt:lpstr>Facet</vt:lpstr>
      <vt:lpstr>Sun-Shine Farm Inc.</vt:lpstr>
      <vt:lpstr>Software Requirement Specification (SPC)</vt:lpstr>
      <vt:lpstr>Software Requirement Specification (SPC) Continue……</vt:lpstr>
      <vt:lpstr>Software Requirement Specification (SPC) Continue……</vt:lpstr>
      <vt:lpstr>Brainstorming Diagram</vt:lpstr>
      <vt:lpstr>Use Case Diagram</vt:lpstr>
      <vt:lpstr>Class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Sun-Shine Farm Inc.</dc:title>
  <dc:creator>Safayat Arefin</dc:creator>
  <cp:lastModifiedBy>Safayat Arefin</cp:lastModifiedBy>
  <cp:revision>22</cp:revision>
  <dcterms:created xsi:type="dcterms:W3CDTF">2019-01-04T14:39:49Z</dcterms:created>
  <dcterms:modified xsi:type="dcterms:W3CDTF">2019-03-17T15:27:04Z</dcterms:modified>
</cp:coreProperties>
</file>